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63" r:id="rId10"/>
    <p:sldId id="258" r:id="rId11"/>
    <p:sldId id="257" r:id="rId12"/>
    <p:sldId id="261" r:id="rId13"/>
    <p:sldId id="262" r:id="rId14"/>
    <p:sldId id="260" r:id="rId15"/>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Verdana" panose="020B060403050404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474" autoAdjust="0"/>
    <p:restoredTop sz="94660"/>
  </p:normalViewPr>
  <p:slideViewPr>
    <p:cSldViewPr snapToGrid="0">
      <p:cViewPr>
        <p:scale>
          <a:sx n="75" d="100"/>
          <a:sy n="75" d="100"/>
        </p:scale>
        <p:origin x="355" y="230"/>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07/07/2023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2.png>
</file>

<file path=ppt/media/image3.png>
</file>

<file path=ppt/media/image4.png>
</file>

<file path=ppt/media/image5.JP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07/07/2023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G"/><Relationship Id="rId1" Type="http://schemas.openxmlformats.org/officeDocument/2006/relationships/slideLayout" Target="../slideLayouts/slideLayout28.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a:t>Group Name</a:t>
            </a:r>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a:xfrm>
            <a:off x="0" y="3751951"/>
            <a:ext cx="9144000" cy="431349"/>
          </a:xfrm>
        </p:spPr>
        <p:txBody>
          <a:bodyPr>
            <a:normAutofit fontScale="92500"/>
          </a:bodyPr>
          <a:lstStyle/>
          <a:p>
            <a:r>
              <a:rPr lang="en-GB" dirty="0"/>
              <a:t>Charlotte Betts, Helga </a:t>
            </a:r>
            <a:r>
              <a:rPr lang="en-GB" dirty="0" err="1"/>
              <a:t>Hadalin</a:t>
            </a:r>
            <a:r>
              <a:rPr lang="en-GB" dirty="0"/>
              <a:t>, , Ben </a:t>
            </a:r>
            <a:r>
              <a:rPr lang="en-GB" dirty="0" err="1"/>
              <a:t>Rochmankowski</a:t>
            </a:r>
            <a:r>
              <a:rPr lang="en-GB" dirty="0"/>
              <a:t>, Henrique Sato</a:t>
            </a:r>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a:t>RAL Visitor Centre</a:t>
            </a:r>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a:t>07.07.23</a:t>
            </a:r>
          </a:p>
        </p:txBody>
      </p:sp>
    </p:spTree>
    <p:extLst>
      <p:ext uri="{BB962C8B-B14F-4D97-AF65-F5344CB8AC3E}">
        <p14:creationId xmlns:p14="http://schemas.microsoft.com/office/powerpoint/2010/main" val="1481826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1756303"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sz="2400" dirty="0"/>
              <a:t>Personal Introduction &amp; How Has This Work Experience Benefited You?</a:t>
            </a:r>
          </a:p>
        </p:txBody>
      </p:sp>
      <p:sp>
        <p:nvSpPr>
          <p:cNvPr id="3" name="Content Placeholder 2"/>
          <p:cNvSpPr txBox="1">
            <a:spLocks/>
          </p:cNvSpPr>
          <p:nvPr/>
        </p:nvSpPr>
        <p:spPr>
          <a:xfrm>
            <a:off x="266700" y="1304925"/>
            <a:ext cx="1152683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Show pictures (these don’t have to include you) / images / </a:t>
            </a:r>
            <a:r>
              <a:rPr lang="en-GB" dirty="0" err="1"/>
              <a:t>etc</a:t>
            </a:r>
            <a:endParaRPr lang="en-GB" dirty="0"/>
          </a:p>
          <a:p>
            <a:pPr lvl="1"/>
            <a:r>
              <a:rPr lang="en-GB" dirty="0"/>
              <a:t>Not much text</a:t>
            </a:r>
          </a:p>
          <a:p>
            <a:r>
              <a:rPr lang="en-GB" dirty="0"/>
              <a:t>Tell us:</a:t>
            </a:r>
          </a:p>
          <a:p>
            <a:pPr lvl="1"/>
            <a:r>
              <a:rPr lang="en-GB" dirty="0"/>
              <a:t>Your name</a:t>
            </a:r>
          </a:p>
          <a:p>
            <a:pPr lvl="1"/>
            <a:r>
              <a:rPr lang="en-GB" dirty="0"/>
              <a:t>Adventures / hobbies / pets / achievements / likes / ambitions</a:t>
            </a:r>
          </a:p>
          <a:p>
            <a:pPr lvl="1"/>
            <a:r>
              <a:rPr lang="en-GB" dirty="0"/>
              <a:t>How has this experience benefited you?</a:t>
            </a:r>
          </a:p>
          <a:p>
            <a:pPr lvl="2"/>
            <a:r>
              <a:rPr lang="en-GB" dirty="0"/>
              <a:t>If this experience has been useful, we would be happy to hear it!</a:t>
            </a:r>
          </a:p>
          <a:p>
            <a:pPr lvl="2"/>
            <a:r>
              <a:rPr lang="en-GB" dirty="0"/>
              <a:t>If you now know that you hate python for example, that is a big win! We won’t feel bad, this is about you not us.</a:t>
            </a:r>
          </a:p>
          <a:p>
            <a:pPr lvl="2"/>
            <a:r>
              <a:rPr lang="en-GB" dirty="0"/>
              <a:t>Consider things like teamwork, sharing perspectives, approaching problem solving, </a:t>
            </a:r>
            <a:r>
              <a:rPr lang="en-GB" dirty="0" err="1"/>
              <a:t>etc</a:t>
            </a:r>
            <a:endParaRPr lang="en-GB" dirty="0"/>
          </a:p>
          <a:p>
            <a:pPr lvl="2"/>
            <a:r>
              <a:rPr lang="en-GB" dirty="0"/>
              <a:t>Feedback also welcome; e.g. “more tours”, “less git”, “more biscuits”…</a:t>
            </a:r>
          </a:p>
          <a:p>
            <a:endParaRPr lang="en-GB" dirty="0"/>
          </a:p>
        </p:txBody>
      </p:sp>
    </p:spTree>
    <p:extLst>
      <p:ext uri="{BB962C8B-B14F-4D97-AF65-F5344CB8AC3E}">
        <p14:creationId xmlns:p14="http://schemas.microsoft.com/office/powerpoint/2010/main" val="672181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51715" y="1185333"/>
            <a:ext cx="9201422" cy="431541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GB" dirty="0"/>
          </a:p>
          <a:p>
            <a:endParaRPr lang="en-GB" dirty="0"/>
          </a:p>
          <a:p>
            <a:r>
              <a:rPr lang="en-GB" dirty="0"/>
              <a:t>One of my favourite hobbies is Karate, and I’ve always enjoyed going out and doing lots of walking from a young age</a:t>
            </a:r>
          </a:p>
          <a:p>
            <a:endParaRPr lang="en-GB" dirty="0"/>
          </a:p>
          <a:p>
            <a:r>
              <a:rPr lang="en-GB" dirty="0" smtClean="0"/>
              <a:t>I enjoy working at a bar (no photos unfortunately)</a:t>
            </a:r>
            <a:endParaRPr lang="en-GB" dirty="0"/>
          </a:p>
          <a:p>
            <a:endParaRPr lang="en-GB" dirty="0"/>
          </a:p>
          <a:p>
            <a:r>
              <a:rPr lang="en-GB" dirty="0"/>
              <a:t>I enjoy messing around with my friends when I’m not working </a:t>
            </a:r>
            <a:r>
              <a:rPr lang="en-GB" dirty="0" smtClean="0"/>
              <a:t>hard</a:t>
            </a:r>
            <a:endParaRPr lang="en-GB"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9574774" y="689178"/>
            <a:ext cx="2196594" cy="1647446"/>
          </a:xfrm>
          <a:prstGeom prst="rect">
            <a:avLst/>
          </a:prstGeom>
        </p:spPr>
      </p:pic>
      <p:pic>
        <p:nvPicPr>
          <p:cNvPr id="5" name="Picture 4"/>
          <p:cNvPicPr>
            <a:picLocks noChangeAspect="1"/>
          </p:cNvPicPr>
          <p:nvPr/>
        </p:nvPicPr>
        <p:blipFill>
          <a:blip r:embed="rId3"/>
          <a:stretch>
            <a:fillRect/>
          </a:stretch>
        </p:blipFill>
        <p:spPr>
          <a:xfrm>
            <a:off x="10459846" y="3501760"/>
            <a:ext cx="1486914" cy="2965931"/>
          </a:xfrm>
          <a:prstGeom prst="rect">
            <a:avLst/>
          </a:prstGeom>
        </p:spPr>
      </p:pic>
      <p:pic>
        <p:nvPicPr>
          <p:cNvPr id="6" name="Picture 5"/>
          <p:cNvPicPr>
            <a:picLocks noChangeAspect="1"/>
          </p:cNvPicPr>
          <p:nvPr/>
        </p:nvPicPr>
        <p:blipFill>
          <a:blip r:embed="rId4"/>
          <a:stretch>
            <a:fillRect/>
          </a:stretch>
        </p:blipFill>
        <p:spPr>
          <a:xfrm>
            <a:off x="8609849" y="3657753"/>
            <a:ext cx="1602378" cy="2844091"/>
          </a:xfrm>
          <a:prstGeom prst="rect">
            <a:avLst/>
          </a:prstGeom>
        </p:spPr>
      </p:pic>
      <p:pic>
        <p:nvPicPr>
          <p:cNvPr id="7" name="Picture 6"/>
          <p:cNvPicPr>
            <a:picLocks noChangeAspect="1"/>
          </p:cNvPicPr>
          <p:nvPr/>
        </p:nvPicPr>
        <p:blipFill>
          <a:blip r:embed="rId5"/>
          <a:stretch>
            <a:fillRect/>
          </a:stretch>
        </p:blipFill>
        <p:spPr>
          <a:xfrm>
            <a:off x="7012773" y="4273357"/>
            <a:ext cx="1349458" cy="2395181"/>
          </a:xfrm>
          <a:prstGeom prst="rect">
            <a:avLst/>
          </a:prstGeom>
        </p:spPr>
      </p:pic>
      <p:pic>
        <p:nvPicPr>
          <p:cNvPr id="9" name="Picture 8">
            <a:extLst>
              <a:ext uri="{FF2B5EF4-FFF2-40B4-BE49-F238E27FC236}">
                <a16:creationId xmlns:a16="http://schemas.microsoft.com/office/drawing/2014/main" id="{E95A4A77-B04C-E17F-2D0A-B19085A7D0D2}"/>
              </a:ext>
            </a:extLst>
          </p:cNvPr>
          <p:cNvPicPr>
            <a:picLocks noChangeAspect="1"/>
          </p:cNvPicPr>
          <p:nvPr/>
        </p:nvPicPr>
        <p:blipFill>
          <a:blip r:embed="rId6"/>
          <a:stretch>
            <a:fillRect/>
          </a:stretch>
        </p:blipFill>
        <p:spPr>
          <a:xfrm>
            <a:off x="7374195" y="71950"/>
            <a:ext cx="1426729" cy="1902305"/>
          </a:xfrm>
          <a:prstGeom prst="rect">
            <a:avLst/>
          </a:prstGeom>
        </p:spPr>
      </p:pic>
      <p:sp>
        <p:nvSpPr>
          <p:cNvPr id="10" name="TextBox 9">
            <a:extLst>
              <a:ext uri="{FF2B5EF4-FFF2-40B4-BE49-F238E27FC236}">
                <a16:creationId xmlns:a16="http://schemas.microsoft.com/office/drawing/2014/main" id="{654686FE-13E0-9AE6-5A23-80C2D5CFBB34}"/>
              </a:ext>
            </a:extLst>
          </p:cNvPr>
          <p:cNvSpPr txBox="1"/>
          <p:nvPr/>
        </p:nvSpPr>
        <p:spPr>
          <a:xfrm>
            <a:off x="3234645" y="189462"/>
            <a:ext cx="4852915" cy="1323439"/>
          </a:xfrm>
          <a:prstGeom prst="rect">
            <a:avLst/>
          </a:prstGeom>
          <a:noFill/>
        </p:spPr>
        <p:txBody>
          <a:bodyPr wrap="square" rtlCol="0">
            <a:spAutoFit/>
          </a:bodyPr>
          <a:lstStyle/>
          <a:p>
            <a:pPr algn="l"/>
            <a:r>
              <a:rPr lang="en-GB" sz="4000" dirty="0"/>
              <a:t>Harrison Mills – About me</a:t>
            </a:r>
            <a:endParaRPr lang="en-US" sz="4000" dirty="0"/>
          </a:p>
        </p:txBody>
      </p:sp>
    </p:spTree>
    <p:extLst>
      <p:ext uri="{BB962C8B-B14F-4D97-AF65-F5344CB8AC3E}">
        <p14:creationId xmlns:p14="http://schemas.microsoft.com/office/powerpoint/2010/main" val="37411898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700" y="428499"/>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a:t>Stage 1 Projects: Group 1E: File Handling</a:t>
            </a:r>
          </a:p>
        </p:txBody>
      </p:sp>
      <p:sp>
        <p:nvSpPr>
          <p:cNvPr id="4" name="Content Placeholder 2"/>
          <p:cNvSpPr txBox="1">
            <a:spLocks/>
          </p:cNvSpPr>
          <p:nvPr/>
        </p:nvSpPr>
        <p:spPr>
          <a:xfrm>
            <a:off x="602118" y="1145325"/>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I did mostly testing</a:t>
            </a:r>
          </a:p>
          <a:p>
            <a:endParaRPr lang="en-GB" dirty="0"/>
          </a:p>
          <a:p>
            <a:r>
              <a:rPr lang="en-GB" dirty="0"/>
              <a:t>I did testing for data files (.DAT)</a:t>
            </a:r>
          </a:p>
          <a:p>
            <a:endParaRPr lang="en-GB" dirty="0"/>
          </a:p>
          <a:p>
            <a:r>
              <a:rPr lang="en-GB" dirty="0"/>
              <a:t>I did testing for pickle files (.</a:t>
            </a:r>
            <a:r>
              <a:rPr lang="en-GB" dirty="0" err="1"/>
              <a:t>pkl</a:t>
            </a:r>
            <a:r>
              <a:rPr lang="en-GB" dirty="0"/>
              <a:t>) which I couldn’t get to work (regrettably)</a:t>
            </a:r>
          </a:p>
          <a:p>
            <a:endParaRPr lang="en-GB" dirty="0"/>
          </a:p>
          <a:p>
            <a:r>
              <a:rPr lang="en-GB" dirty="0"/>
              <a:t>I wrote code to add the exact date and time of files upon creation</a:t>
            </a:r>
          </a:p>
          <a:p>
            <a:endParaRPr lang="en-GB" dirty="0"/>
          </a:p>
          <a:p>
            <a:endParaRPr lang="en-GB"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9280" r="41718"/>
          <a:stretch/>
        </p:blipFill>
        <p:spPr>
          <a:xfrm>
            <a:off x="9316720" y="149645"/>
            <a:ext cx="2641600" cy="4165667"/>
          </a:xfrm>
          <a:prstGeom prst="rect">
            <a:avLst/>
          </a:prstGeom>
        </p:spPr>
      </p:pic>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22203" y="4121066"/>
            <a:ext cx="4099915" cy="1928027"/>
          </a:xfrm>
          <a:prstGeom prst="rect">
            <a:avLst/>
          </a:prstGeom>
        </p:spPr>
      </p:pic>
    </p:spTree>
    <p:extLst>
      <p:ext uri="{BB962C8B-B14F-4D97-AF65-F5344CB8AC3E}">
        <p14:creationId xmlns:p14="http://schemas.microsoft.com/office/powerpoint/2010/main" val="369937388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a:t>Stage 2 Projects: Waterfall GUI</a:t>
            </a:r>
          </a:p>
        </p:txBody>
      </p:sp>
      <p:sp>
        <p:nvSpPr>
          <p:cNvPr id="3" name="Content Placeholder 2"/>
          <p:cNvSpPr txBox="1">
            <a:spLocks/>
          </p:cNvSpPr>
          <p:nvPr/>
        </p:nvSpPr>
        <p:spPr>
          <a:xfrm>
            <a:off x="266700" y="1304925"/>
            <a:ext cx="10261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From the beginning, I worked on collaborations</a:t>
            </a:r>
          </a:p>
          <a:p>
            <a:endParaRPr lang="en-GB" dirty="0"/>
          </a:p>
          <a:p>
            <a:r>
              <a:rPr lang="en-GB" dirty="0"/>
              <a:t>Then I moved on to writing functions for the GUI</a:t>
            </a:r>
          </a:p>
          <a:p>
            <a:endParaRPr lang="en-GB" dirty="0"/>
          </a:p>
          <a:p>
            <a:endParaRPr lang="en-GB" dirty="0"/>
          </a:p>
          <a:p>
            <a:endParaRPr lang="en-GB" dirty="0"/>
          </a:p>
        </p:txBody>
      </p:sp>
    </p:spTree>
    <p:extLst>
      <p:ext uri="{BB962C8B-B14F-4D97-AF65-F5344CB8AC3E}">
        <p14:creationId xmlns:p14="http://schemas.microsoft.com/office/powerpoint/2010/main" val="58398208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Acknowledgments</a:t>
            </a:r>
          </a:p>
        </p:txBody>
      </p:sp>
      <p:sp>
        <p:nvSpPr>
          <p:cNvPr id="4" name="Content Placeholder 3"/>
          <p:cNvSpPr>
            <a:spLocks noGrp="1"/>
          </p:cNvSpPr>
          <p:nvPr>
            <p:ph idx="1"/>
          </p:nvPr>
        </p:nvSpPr>
        <p:spPr>
          <a:xfrm>
            <a:off x="266700" y="1132909"/>
            <a:ext cx="10217214" cy="5086821"/>
          </a:xfrm>
        </p:spPr>
        <p:txBody>
          <a:bodyPr>
            <a:normAutofit/>
          </a:bodyPr>
          <a:lstStyle/>
          <a:p>
            <a:r>
              <a:rPr lang="en-GB" dirty="0"/>
              <a:t>We are privileged to do a job that we love, and one that serves so many. In order to do big science we require vast teams and incredible people who support our work. We must always acknowledge those who contribute to our success.</a:t>
            </a:r>
          </a:p>
          <a:p>
            <a:r>
              <a:rPr lang="en-GB" dirty="0"/>
              <a:t>Our cleaner Pamela sanitises every desk in the building, vacuums our biscuit crumbs, mops the floors, disposes of our cups and napkins, carries our refuse to the industrial bins, ensures we have clean toilets, and often moves furniture, every day before we arrive.</a:t>
            </a:r>
          </a:p>
          <a:p>
            <a:r>
              <a:rPr lang="en-GB" dirty="0"/>
              <a:t>Our reception team have had to phone a grumpy physicist on every occasion that you forgot your badges, and often I’ve missed their calls so they’ve sorted you out anyway. That’s a lot of unnecessary hassle for them.</a:t>
            </a:r>
          </a:p>
          <a:p>
            <a:r>
              <a:rPr lang="en-GB" dirty="0"/>
              <a:t>Our public engagement (PE) team have read ~ 700 </a:t>
            </a:r>
            <a:r>
              <a:rPr lang="en-GB" dirty="0" err="1"/>
              <a:t>wx</a:t>
            </a:r>
            <a:r>
              <a:rPr lang="en-GB" dirty="0"/>
              <a:t> applications, sifted and sorted </a:t>
            </a:r>
            <a:r>
              <a:rPr lang="en-GB" b="1" dirty="0"/>
              <a:t>your</a:t>
            </a:r>
            <a:r>
              <a:rPr lang="en-GB" dirty="0"/>
              <a:t> applications, so that we could select you individually. All other </a:t>
            </a:r>
            <a:r>
              <a:rPr lang="en-GB" dirty="0" err="1"/>
              <a:t>wx</a:t>
            </a:r>
            <a:r>
              <a:rPr lang="en-GB" dirty="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a:t>Please delete the above message and keep it simple:</a:t>
            </a:r>
          </a:p>
          <a:p>
            <a:pPr marL="285750" indent="-285750">
              <a:buFont typeface="Arial" panose="020B0604020202020204" pitchFamily="34" charset="0"/>
              <a:buChar char="•"/>
            </a:pPr>
            <a:r>
              <a:rPr lang="en-GB" dirty="0"/>
              <a:t>Public Engagement Team</a:t>
            </a:r>
          </a:p>
          <a:p>
            <a:pPr marL="285750" indent="-285750">
              <a:buFont typeface="Arial" panose="020B0604020202020204" pitchFamily="34" charset="0"/>
              <a:buChar char="•"/>
            </a:pPr>
            <a:r>
              <a:rPr lang="en-GB" dirty="0" err="1"/>
              <a:t>Etc</a:t>
            </a:r>
            <a:endParaRPr lang="en-GB" dirty="0"/>
          </a:p>
        </p:txBody>
      </p:sp>
    </p:spTree>
    <p:extLst>
      <p:ext uri="{BB962C8B-B14F-4D97-AF65-F5344CB8AC3E}">
        <p14:creationId xmlns:p14="http://schemas.microsoft.com/office/powerpoint/2010/main" val="21147017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GUI Demo</a:t>
            </a:r>
          </a:p>
        </p:txBody>
      </p:sp>
      <p:sp>
        <p:nvSpPr>
          <p:cNvPr id="3" name="Text Placeholder 2"/>
          <p:cNvSpPr>
            <a:spLocks noGrp="1"/>
          </p:cNvSpPr>
          <p:nvPr>
            <p:ph type="body" idx="1"/>
          </p:nvPr>
        </p:nvSpPr>
        <p:spPr/>
        <p:txBody>
          <a:bodyPr>
            <a:normAutofit fontScale="92500"/>
          </a:bodyPr>
          <a:lstStyle/>
          <a:p>
            <a:r>
              <a:rPr lang="en-GB" dirty="0"/>
              <a:t>5 minutes max, show live data, demo mode, change some settings and show features</a:t>
            </a:r>
          </a:p>
        </p:txBody>
      </p:sp>
    </p:spTree>
    <p:extLst>
      <p:ext uri="{BB962C8B-B14F-4D97-AF65-F5344CB8AC3E}">
        <p14:creationId xmlns:p14="http://schemas.microsoft.com/office/powerpoint/2010/main" val="13240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a:t>Thank you</a:t>
            </a:r>
          </a:p>
          <a:p>
            <a:endParaRPr lang="en-GB" sz="4000" dirty="0"/>
          </a:p>
          <a:p>
            <a:r>
              <a:rPr lang="en-GB" sz="4000" dirty="0"/>
              <a:t>			Questions?</a:t>
            </a:r>
          </a:p>
        </p:txBody>
      </p:sp>
    </p:spTree>
    <p:extLst>
      <p:ext uri="{BB962C8B-B14F-4D97-AF65-F5344CB8AC3E}">
        <p14:creationId xmlns:p14="http://schemas.microsoft.com/office/powerpoint/2010/main" val="3714993588"/>
      </p:ext>
    </p:extLst>
  </p:cSld>
  <p:clrMapOvr>
    <a:masterClrMapping/>
  </p:clrMapOvr>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1C07CB7-51EF-466B-89DC-FA27AC50FA39}">
  <ds:schemaRefs>
    <ds:schemaRef ds:uri="http://schemas.openxmlformats.org/package/2006/metadata/core-properties"/>
    <ds:schemaRef ds:uri="http://schemas.microsoft.com/office/2006/metadata/properties"/>
    <ds:schemaRef ds:uri="http://purl.org/dc/dcmitype/"/>
    <ds:schemaRef ds:uri="http://purl.org/dc/elements/1.1/"/>
    <ds:schemaRef ds:uri="http://schemas.microsoft.com/office/2006/documentManagement/types"/>
    <ds:schemaRef ds:uri="7a6c5452-7205-4e2c-a322-0d36e47a4095"/>
    <ds:schemaRef ds:uri="http://schemas.microsoft.com/office/infopath/2007/PartnerControls"/>
    <ds:schemaRef ds:uri="4367b676-3231-4229-b246-27e36f6a6ea0"/>
    <ds:schemaRef ds:uri="http://www.w3.org/XML/1998/namespace"/>
    <ds:schemaRef ds:uri="http://purl.org/dc/terms/"/>
  </ds:schemaRefs>
</ds:datastoreItem>
</file>

<file path=customXml/itemProps2.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3.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0/xmlns/"/>
    <ds:schemaRef ds:uri="http://www.w3.org/2001/XMLSchema"/>
    <ds:schemaRef ds:uri="7a6c5452-7205-4e2c-a322-0d36e47a4095"/>
    <ds:schemaRef ds:uri="4367b676-3231-4229-b246-27e36f6a6ea0"/>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439</TotalTime>
  <Words>528</Words>
  <Application>Microsoft Office PowerPoint</Application>
  <PresentationFormat>Widescreen</PresentationFormat>
  <Paragraphs>51</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Calibri</vt:lpstr>
      <vt:lpstr>Arial</vt:lpstr>
      <vt:lpstr>Verdana</vt:lpstr>
      <vt:lpstr>1_Title slide</vt:lpstr>
      <vt:lpstr>2_Triangles</vt:lpstr>
      <vt:lpstr>3_Pattern</vt:lpstr>
      <vt:lpstr>4_Blank Layouts</vt:lpstr>
      <vt:lpstr>Group Name</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Mills, Harrison (-,RAL,ISIS)</cp:lastModifiedBy>
  <cp:revision>27</cp:revision>
  <dcterms:created xsi:type="dcterms:W3CDTF">2023-01-10T12:41:06Z</dcterms:created>
  <dcterms:modified xsi:type="dcterms:W3CDTF">2023-07-07T08:05:36Z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